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9" r:id="rId3"/>
    <p:sldId id="268" r:id="rId4"/>
    <p:sldId id="261" r:id="rId5"/>
    <p:sldId id="263" r:id="rId6"/>
    <p:sldId id="258" r:id="rId7"/>
    <p:sldId id="264" r:id="rId8"/>
    <p:sldId id="266" r:id="rId9"/>
    <p:sldId id="265" r:id="rId10"/>
    <p:sldId id="267" r:id="rId11"/>
    <p:sldId id="269" r:id="rId12"/>
    <p:sldId id="262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DA6"/>
    <a:srgbClr val="6E9E2E"/>
    <a:srgbClr val="80848A"/>
    <a:srgbClr val="00588D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28" autoAdjust="0"/>
  </p:normalViewPr>
  <p:slideViewPr>
    <p:cSldViewPr>
      <p:cViewPr>
        <p:scale>
          <a:sx n="70" d="100"/>
          <a:sy n="70" d="100"/>
        </p:scale>
        <p:origin x="-1572" y="-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1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gapWidth val="55"/>
        <c:overlap val="100"/>
        <c:axId val="71111424"/>
        <c:axId val="71112960"/>
      </c:barChart>
      <c:catAx>
        <c:axId val="71111424"/>
        <c:scaling>
          <c:orientation val="minMax"/>
        </c:scaling>
        <c:axPos val="b"/>
        <c:majorTickMark val="none"/>
        <c:tickLblPos val="nextTo"/>
        <c:crossAx val="71112960"/>
        <c:crosses val="autoZero"/>
        <c:auto val="1"/>
        <c:lblAlgn val="ctr"/>
        <c:lblOffset val="100"/>
      </c:catAx>
      <c:valAx>
        <c:axId val="7111296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71111424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F360E-90F4-4CF8-AD68-D380C6D0B9BF}" type="datetime1">
              <a:rPr lang="en-US" smtClean="0"/>
              <a:pPr/>
              <a:t>7/13/2010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648CF-5A25-4EBD-A035-CE52176418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8DDE896-FBD9-4F3F-BD29-05E97D063D97}" type="datetime1">
              <a:rPr lang="en-US" smtClean="0"/>
              <a:pPr/>
              <a:t>7/13/2010</a:t>
            </a:fld>
            <a:endParaRPr 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5967446-AD82-4B7E-AD71-20F6E66A389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77608E-A9C4-437B-A8E8-20718BEDEF60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69B620C-DAC5-4BD2-918A-54F5ACEB85DD}" type="datetime1">
              <a:rPr lang="en-US" smtClean="0"/>
              <a:pPr/>
              <a:t>7/13/2010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AFBBB7F-9C8B-4CDF-AE5C-92A270C978FB}" type="datetime1">
              <a:rPr lang="en-US" smtClean="0"/>
              <a:pPr/>
              <a:t>7/13/2010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F48D3D9E-437F-40AA-B7F4-DDD2DBEE5E36}" type="datetime1">
              <a:rPr lang="en-US" smtClean="0"/>
              <a:pPr/>
              <a:t>7/13/2010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7446-AD82-4B7E-AD71-20F6E66A3894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PPT_Template_title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71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914400" y="1981200"/>
            <a:ext cx="7772400" cy="1470025"/>
          </a:xfrm>
          <a:noFill/>
        </p:spPr>
        <p:txBody>
          <a:bodyPr anchor="b" anchorCtr="0">
            <a:normAutofit/>
          </a:bodyPr>
          <a:lstStyle>
            <a:lvl1pPr algn="r">
              <a:defRPr sz="3200" b="1">
                <a:solidFill>
                  <a:srgbClr val="005DA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286000" y="3460750"/>
            <a:ext cx="6400800" cy="730250"/>
          </a:xfrm>
        </p:spPr>
        <p:txBody>
          <a:bodyPr>
            <a:normAutofit/>
          </a:bodyPr>
          <a:lstStyle>
            <a:lvl1pPr marL="0" indent="0" algn="r">
              <a:buFontTx/>
              <a:buNone/>
              <a:defRPr sz="2100" b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New PowerPoint Template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New PowerPoint Template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vertical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New PowerPoint Template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New PowerPoint Template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reen Sa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New PowerPoint Template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12"/>
          <p:cNvSpPr>
            <a:spLocks noGrp="1"/>
          </p:cNvSpPr>
          <p:nvPr>
            <p:ph sz="quarter" idx="14"/>
          </p:nvPr>
        </p:nvSpPr>
        <p:spPr>
          <a:xfrm>
            <a:off x="1828800" y="609600"/>
            <a:ext cx="5486400" cy="41148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PT_Template_blank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5334000"/>
            <a:ext cx="3886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New PowerPoint Template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767262"/>
            <a:ext cx="3886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4" hasCustomPrompt="1"/>
          </p:nvPr>
        </p:nvSpPr>
        <p:spPr>
          <a:xfrm>
            <a:off x="4724400" y="4767072"/>
            <a:ext cx="3886200" cy="566928"/>
          </a:xfrm>
        </p:spPr>
        <p:txBody>
          <a:bodyPr anchor="b"/>
          <a:lstStyle>
            <a:lvl1pPr>
              <a:buNone/>
              <a:defRPr sz="2000" b="1">
                <a:solidFill>
                  <a:srgbClr val="005DA6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half" idx="15"/>
          </p:nvPr>
        </p:nvSpPr>
        <p:spPr>
          <a:xfrm>
            <a:off x="4724400" y="5334000"/>
            <a:ext cx="3886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>
          <a:xfrm>
            <a:off x="533400" y="1066800"/>
            <a:ext cx="3886200" cy="36576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  <p:sp>
        <p:nvSpPr>
          <p:cNvPr id="14" name="Content Placeholder 12"/>
          <p:cNvSpPr>
            <a:spLocks noGrp="1"/>
          </p:cNvSpPr>
          <p:nvPr>
            <p:ph sz="quarter" idx="17"/>
          </p:nvPr>
        </p:nvSpPr>
        <p:spPr>
          <a:xfrm>
            <a:off x="4724400" y="1066800"/>
            <a:ext cx="3886200" cy="36576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New PowerPoint Template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New PowerPoint Template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New PowerPoint Template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New PowerPoint Template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PT_Template_body3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0"/>
            <a:ext cx="259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24600"/>
            <a:ext cx="518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New PowerPoint Template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3246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015551A-4CBD-40C7-AAE7-3D89005C5D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66" r:id="rId3"/>
    <p:sldLayoutId id="2147483660" r:id="rId4"/>
    <p:sldLayoutId id="2147483665" r:id="rId5"/>
    <p:sldLayoutId id="2147483653" r:id="rId6"/>
    <p:sldLayoutId id="2147483655" r:id="rId7"/>
    <p:sldLayoutId id="2147483656" r:id="rId8"/>
    <p:sldLayoutId id="2147483659" r:id="rId9"/>
    <p:sldLayoutId id="2147483657" r:id="rId10"/>
    <p:sldLayoutId id="2147483661" r:id="rId11"/>
    <p:sldLayoutId id="2147483662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005DA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–"/>
        <a:defRPr sz="2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itchFamily="34" charset="0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gleung@sangoma.com?subject=NEW%20PowerPoint%20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PowerPoint Template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Part of Our Marketing Initiative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TITLE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TITLE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TITLE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TITLE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TITLE 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CHART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New PowerPoint Template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 &amp; FOOTER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Guidelines for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PowerPoint Template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DATE, FOOTER, and PAGE NUMBER options are currently turned on to show you their location on a page</a:t>
            </a:r>
          </a:p>
          <a:p>
            <a:r>
              <a:rPr lang="en-US" dirty="0" smtClean="0"/>
              <a:t>To turn any of these options off, just go to:</a:t>
            </a:r>
            <a:br>
              <a:rPr lang="en-US" dirty="0" smtClean="0"/>
            </a:br>
            <a:r>
              <a:rPr lang="en-US" i="1" dirty="0" smtClean="0">
                <a:solidFill>
                  <a:srgbClr val="005DA6"/>
                </a:solidFill>
              </a:rPr>
              <a:t>Insert &gt; Header &amp; Footer &gt; Slide</a:t>
            </a:r>
          </a:p>
          <a:p>
            <a:r>
              <a:rPr lang="en-US" dirty="0" smtClean="0"/>
              <a:t>You may want these options to show up only on printed handouts, just go to:</a:t>
            </a:r>
            <a:r>
              <a:rPr lang="en-US" dirty="0"/>
              <a:t/>
            </a:r>
            <a:br>
              <a:rPr lang="en-US" dirty="0"/>
            </a:br>
            <a:r>
              <a:rPr lang="en-US" i="1" dirty="0" smtClean="0">
                <a:solidFill>
                  <a:srgbClr val="005DA6"/>
                </a:solidFill>
              </a:rPr>
              <a:t>Insert &gt; Header &amp; Footer &gt; Notes &amp; Handouts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 &amp; FOOTER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New PowerPoint Template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you.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1600" cap="none" dirty="0" smtClean="0">
                <a:solidFill>
                  <a:schemeClr val="bg1">
                    <a:lumMod val="50000"/>
                  </a:schemeClr>
                </a:solidFill>
                <a:hlinkClick r:id="rId3"/>
              </a:rPr>
              <a:t>SANGOMA MARKETING DEPT.</a:t>
            </a:r>
            <a:endParaRPr lang="en-US" sz="1600" cap="non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 us know whether this template was helpful.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PowerPoint Template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Welcome to the new Sangoma PowerPoint Template!</a:t>
            </a:r>
          </a:p>
          <a:p>
            <a:r>
              <a:rPr lang="en-US" dirty="0" smtClean="0"/>
              <a:t>Please review the following slides to view all your options for various layouts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New PowerPoint Template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Various layouts for displaying different content have already been set up in this template</a:t>
            </a:r>
            <a:br>
              <a:rPr lang="en-US" dirty="0" smtClean="0"/>
            </a:br>
            <a:r>
              <a:rPr lang="en-US" i="1" dirty="0" smtClean="0">
                <a:solidFill>
                  <a:srgbClr val="005DA6"/>
                </a:solidFill>
              </a:rPr>
              <a:t>(</a:t>
            </a:r>
            <a:r>
              <a:rPr lang="en-US" i="1" dirty="0" err="1" smtClean="0">
                <a:solidFill>
                  <a:srgbClr val="005DA6"/>
                </a:solidFill>
              </a:rPr>
              <a:t>ie</a:t>
            </a:r>
            <a:r>
              <a:rPr lang="en-US" i="1" dirty="0" smtClean="0">
                <a:solidFill>
                  <a:srgbClr val="005DA6"/>
                </a:solidFill>
              </a:rPr>
              <a:t>. Title Slide, Section Header, Picture, etc.)</a:t>
            </a:r>
          </a:p>
          <a:p>
            <a:r>
              <a:rPr lang="en-US" dirty="0" smtClean="0"/>
              <a:t>Choose the most suitable layout that will display your content properly, with minimal layout adjustments if necessary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LAYOUTS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New PowerPoint Template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IMAGES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Guidelines for inserting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PowerPoint Template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iStock_000006176383Small.jpg"/>
          <p:cNvPicPr>
            <a:picLocks noGrp="1" noChangeAspect="1"/>
          </p:cNvPicPr>
          <p:nvPr>
            <p:ph type="pic" idx="14"/>
          </p:nvPr>
        </p:nvPicPr>
        <p:blipFill>
          <a:blip r:embed="rId2" cstate="print"/>
          <a:srcRect t="9520" b="9520"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#1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To achieve the same picture frame effects, select the image &amp; click:</a:t>
            </a:r>
          </a:p>
          <a:p>
            <a:r>
              <a:rPr lang="en-US" dirty="0" smtClean="0"/>
              <a:t>Picture Format &gt; Picture Styles &gt; Reflected Rounded Rectangle 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PowerPoint Template</a:t>
            </a:r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 descr="Marketing_MockUp_r1.jpg"/>
          <p:cNvPicPr>
            <a:picLocks noGrp="1" noChangeAspect="1"/>
          </p:cNvPicPr>
          <p:nvPr>
            <p:ph type="pic" idx="16"/>
          </p:nvPr>
        </p:nvPicPr>
        <p:blipFill>
          <a:blip r:embed="rId2" cstate="print"/>
          <a:srcRect l="786" r="786"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Picture Placeholder 19" descr="Policies_MockUp_r1.jpg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/>
          <a:srcRect l="786" r="786"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Text Placeholder 1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Same Picture Style effect</a:t>
            </a:r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IMAGE #2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mtClean="0"/>
              <a:t>IMAGE #3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r>
              <a:rPr lang="en-US" smtClean="0"/>
              <a:t>Same Picture Style effect</a:t>
            </a:r>
            <a:endParaRPr lang="en-US" dirty="0"/>
          </a:p>
        </p:txBody>
      </p:sp>
      <p:sp>
        <p:nvSpPr>
          <p:cNvPr id="42" name="Date Placeholder 4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43" name="Footer Placeholder 4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PowerPoint Template</a:t>
            </a:r>
            <a:endParaRPr lang="en-US" dirty="0"/>
          </a:p>
        </p:txBody>
      </p:sp>
      <p:sp>
        <p:nvSpPr>
          <p:cNvPr id="44" name="Slide Number Placeholder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TABLES &amp; CHARTS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Guidelines for inserting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PowerPoint Template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a clean, simplistic style</a:t>
            </a:r>
          </a:p>
          <a:p>
            <a:r>
              <a:rPr lang="en-US" dirty="0" smtClean="0"/>
              <a:t>Choose a blue colour scheme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New PowerPoint Template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TABLE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10/16/2008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New PowerPoint Template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15551A-4CBD-40C7-AAE7-3D89005C5DAE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PT_Template_Oct-2007-Section1 2">
    <a:dk1>
      <a:srgbClr val="000000"/>
    </a:dk1>
    <a:lt1>
      <a:srgbClr val="FFFFFF"/>
    </a:lt1>
    <a:dk2>
      <a:srgbClr val="000000"/>
    </a:dk2>
    <a:lt2>
      <a:srgbClr val="918F90"/>
    </a:lt2>
    <a:accent1>
      <a:srgbClr val="F79910"/>
    </a:accent1>
    <a:accent2>
      <a:srgbClr val="560E78"/>
    </a:accent2>
    <a:accent3>
      <a:srgbClr val="FFFFFF"/>
    </a:accent3>
    <a:accent4>
      <a:srgbClr val="000000"/>
    </a:accent4>
    <a:accent5>
      <a:srgbClr val="FACAAA"/>
    </a:accent5>
    <a:accent6>
      <a:srgbClr val="4D0C6C"/>
    </a:accent6>
    <a:hlink>
      <a:srgbClr val="1C98C3"/>
    </a:hlink>
    <a:folHlink>
      <a:srgbClr val="659A1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623</TotalTime>
  <Words>255</Words>
  <Application>Microsoft Office PowerPoint</Application>
  <PresentationFormat>On-screen Show (4:3)</PresentationFormat>
  <Paragraphs>93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Custom Design</vt:lpstr>
      <vt:lpstr>NEW PowerPoint Template</vt:lpstr>
      <vt:lpstr>INTRODUCTION</vt:lpstr>
      <vt:lpstr>CHOOSING LAYOUTS</vt:lpstr>
      <vt:lpstr>IMAGES</vt:lpstr>
      <vt:lpstr>IMAGE #1</vt:lpstr>
      <vt:lpstr>IMAGE #2</vt:lpstr>
      <vt:lpstr>TABLES &amp; CHARTS</vt:lpstr>
      <vt:lpstr>TIPS</vt:lpstr>
      <vt:lpstr>SAMPLE TABLE</vt:lpstr>
      <vt:lpstr>SAMPLE CHART</vt:lpstr>
      <vt:lpstr>HEADER &amp; FOOTER</vt:lpstr>
      <vt:lpstr>HEADER &amp; FOOTER</vt:lpstr>
      <vt:lpstr>Thank you.  SANGOMA MARKETING DEPT.</vt:lpstr>
      <vt:lpstr>Slide 14</vt:lpstr>
    </vt:vector>
  </TitlesOfParts>
  <Company>Sangoma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grace</dc:creator>
  <cp:lastModifiedBy>Konrad Hammel</cp:lastModifiedBy>
  <cp:revision>90</cp:revision>
  <dcterms:created xsi:type="dcterms:W3CDTF">2008-10-15T15:26:30Z</dcterms:created>
  <dcterms:modified xsi:type="dcterms:W3CDTF">2010-07-13T11:08:32Z</dcterms:modified>
</cp:coreProperties>
</file>