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56" r:id="rId2"/>
    <p:sldId id="272" r:id="rId3"/>
    <p:sldId id="273" r:id="rId4"/>
    <p:sldId id="274" r:id="rId5"/>
    <p:sldId id="275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470" autoAdjust="0"/>
    <p:restoredTop sz="94628" autoAdjust="0"/>
  </p:normalViewPr>
  <p:slideViewPr>
    <p:cSldViewPr>
      <p:cViewPr>
        <p:scale>
          <a:sx n="90" d="100"/>
          <a:sy n="90" d="100"/>
        </p:scale>
        <p:origin x="-181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7608E-A9C4-437B-A8E8-20718BEDEF6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B620C-DAC5-4BD2-918A-54F5ACEB85DD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8D3D9E-437F-40AA-B7F4-DDD2DBEE5E36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Intro To Sangoma Technologies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Linux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Field Applications Engineer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Linux is a generic term referring to Unix-like computer operating systems based on the Linux kernel. Their development is one of the most prominent examples of free and open source software collaboration; typically all the underlying source code can be used, freely modified, and redistributed by anyone under the terms of the GNU GPL and other free licenses.[citation needed]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Linux distributions are predominantly known for their use in servers, although they are installed on a wide variety of computer hardware, ranging from embedded devices and mobile phones to supercomputers, and their popularity as a desktop/laptop operating system has been growing lately due to the rise of </a:t>
            </a:r>
            <a:r>
              <a:rPr lang="en-US" dirty="0" err="1" smtClean="0"/>
              <a:t>netbooks</a:t>
            </a:r>
            <a:r>
              <a:rPr lang="en-US" dirty="0" smtClean="0"/>
              <a:t> and the </a:t>
            </a:r>
            <a:r>
              <a:rPr lang="en-US" dirty="0" err="1" smtClean="0"/>
              <a:t>Ubuntu</a:t>
            </a:r>
            <a:r>
              <a:rPr lang="en-US" dirty="0" smtClean="0"/>
              <a:t> distribution of the operating system.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name "Linux" comes from the Linux kernel, originally written in 1991 by </a:t>
            </a:r>
            <a:r>
              <a:rPr lang="en-US" dirty="0" err="1" smtClean="0"/>
              <a:t>Linus</a:t>
            </a:r>
            <a:r>
              <a:rPr lang="en-US" dirty="0" smtClean="0"/>
              <a:t> </a:t>
            </a:r>
            <a:r>
              <a:rPr lang="en-US" dirty="0" err="1" smtClean="0"/>
              <a:t>Torvalds</a:t>
            </a:r>
            <a:r>
              <a:rPr lang="en-US" dirty="0" smtClean="0"/>
              <a:t>. The system's utilities and libraries usually come from the GNU operating system, announced in 1983 by Richard Stallman. The GNU contribution is the basis for the alternative name GNU/Linux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*Wikipedia entry for Linux, http://en.wikipedia.org/wiki/Linux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distro</a:t>
            </a:r>
            <a:r>
              <a:rPr lang="en-US" dirty="0" smtClean="0"/>
              <a:t> is </a:t>
            </a:r>
            <a:r>
              <a:rPr lang="en-US" dirty="0" smtClean="0"/>
              <a:t>a Linux kernel that has been altered and any number of applications for that specific kernel</a:t>
            </a:r>
          </a:p>
          <a:p>
            <a:r>
              <a:rPr lang="en-US" dirty="0" smtClean="0"/>
              <a:t>3 main </a:t>
            </a:r>
            <a:r>
              <a:rPr lang="en-US" dirty="0" err="1" smtClean="0"/>
              <a:t>distros</a:t>
            </a:r>
            <a:r>
              <a:rPr lang="en-US" dirty="0" smtClean="0"/>
              <a:t>, but many, many </a:t>
            </a:r>
            <a:r>
              <a:rPr lang="en-US" dirty="0" err="1" smtClean="0"/>
              <a:t>distros</a:t>
            </a:r>
            <a:r>
              <a:rPr lang="en-US" dirty="0" smtClean="0"/>
              <a:t> exist</a:t>
            </a:r>
          </a:p>
          <a:p>
            <a:pPr lvl="1"/>
            <a:r>
              <a:rPr lang="en-US" dirty="0" smtClean="0"/>
              <a:t>Fedora</a:t>
            </a:r>
          </a:p>
          <a:p>
            <a:pPr lvl="2"/>
            <a:r>
              <a:rPr lang="en-US" dirty="0" smtClean="0"/>
              <a:t>Fedora Core</a:t>
            </a:r>
          </a:p>
          <a:p>
            <a:pPr lvl="2"/>
            <a:r>
              <a:rPr lang="en-US" dirty="0" err="1" smtClean="0"/>
              <a:t>Redhat</a:t>
            </a:r>
            <a:r>
              <a:rPr lang="en-US" dirty="0" smtClean="0"/>
              <a:t> Enterprise Linux</a:t>
            </a:r>
          </a:p>
          <a:p>
            <a:pPr lvl="2"/>
            <a:r>
              <a:rPr lang="en-US" dirty="0" err="1" smtClean="0"/>
              <a:t>CentOS</a:t>
            </a:r>
            <a:endParaRPr lang="en-US" dirty="0" smtClean="0"/>
          </a:p>
          <a:p>
            <a:pPr lvl="1"/>
            <a:r>
              <a:rPr lang="en-US" dirty="0" err="1" smtClean="0"/>
              <a:t>Debian</a:t>
            </a:r>
            <a:endParaRPr lang="en-US" dirty="0" smtClean="0"/>
          </a:p>
          <a:p>
            <a:pPr lvl="2"/>
            <a:r>
              <a:rPr lang="en-US" dirty="0" err="1" smtClean="0"/>
              <a:t>Ubuntu</a:t>
            </a:r>
            <a:endParaRPr lang="en-US" dirty="0" smtClean="0"/>
          </a:p>
          <a:p>
            <a:pPr lvl="1"/>
            <a:r>
              <a:rPr lang="en-US" dirty="0" smtClean="0"/>
              <a:t>SUSE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</a:t>
            </a:r>
            <a:r>
              <a:rPr lang="en-US" dirty="0" err="1" smtClean="0"/>
              <a:t>Distros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Lots of different areas but the main ones are:</a:t>
            </a:r>
          </a:p>
          <a:p>
            <a:pPr lvl="1"/>
            <a:r>
              <a:rPr lang="en-US" dirty="0" smtClean="0"/>
              <a:t>/etc/</a:t>
            </a:r>
          </a:p>
          <a:p>
            <a:pPr lvl="2"/>
            <a:r>
              <a:rPr lang="en-US" dirty="0" smtClean="0"/>
              <a:t>Almost all programs keep their configuration files here</a:t>
            </a:r>
          </a:p>
          <a:p>
            <a:pPr lvl="1"/>
            <a:r>
              <a:rPr lang="en-US" dirty="0" smtClean="0"/>
              <a:t>/dev/</a:t>
            </a:r>
          </a:p>
          <a:p>
            <a:pPr lvl="2"/>
            <a:r>
              <a:rPr lang="en-US" dirty="0" smtClean="0"/>
              <a:t>All Linux devices have a file here</a:t>
            </a:r>
          </a:p>
          <a:p>
            <a:pPr lvl="1"/>
            <a:r>
              <a:rPr lang="en-US" dirty="0" smtClean="0"/>
              <a:t>/proc/</a:t>
            </a:r>
          </a:p>
          <a:p>
            <a:pPr lvl="2"/>
            <a:r>
              <a:rPr lang="en-US" dirty="0" smtClean="0"/>
              <a:t>This is where the Linux kernel speaks to you</a:t>
            </a:r>
          </a:p>
          <a:p>
            <a:pPr lvl="1"/>
            <a:r>
              <a:rPr lang="en-US" dirty="0" smtClean="0"/>
              <a:t>/lib/modules/</a:t>
            </a:r>
          </a:p>
          <a:p>
            <a:pPr lvl="2"/>
            <a:r>
              <a:rPr lang="en-US" dirty="0" smtClean="0"/>
              <a:t>The kernels live here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usr</a:t>
            </a:r>
            <a:r>
              <a:rPr lang="en-US" dirty="0" smtClean="0"/>
              <a:t>/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</a:p>
          <a:p>
            <a:pPr lvl="2"/>
            <a:r>
              <a:rPr lang="en-US" dirty="0" smtClean="0"/>
              <a:t>Recommended location of source files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usr</a:t>
            </a:r>
            <a:r>
              <a:rPr lang="en-US" dirty="0" smtClean="0"/>
              <a:t>/include/</a:t>
            </a:r>
          </a:p>
          <a:p>
            <a:pPr lvl="2"/>
            <a:r>
              <a:rPr lang="en-US" dirty="0" smtClean="0"/>
              <a:t>Header files for Linux as well as any programs you add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/log/</a:t>
            </a:r>
          </a:p>
          <a:p>
            <a:pPr lvl="2"/>
            <a:r>
              <a:rPr lang="en-US" dirty="0" smtClean="0"/>
              <a:t>Location of the Linux </a:t>
            </a:r>
            <a:r>
              <a:rPr lang="en-US" smtClean="0"/>
              <a:t>log files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File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RPM</a:t>
            </a:r>
          </a:p>
          <a:p>
            <a:pPr lvl="1"/>
            <a:r>
              <a:rPr lang="en-US" dirty="0" smtClean="0"/>
              <a:t>Red hat Package Manager</a:t>
            </a:r>
          </a:p>
          <a:p>
            <a:pPr lvl="1"/>
            <a:r>
              <a:rPr lang="en-US" dirty="0" smtClean="0"/>
              <a:t>Pre compiled programs</a:t>
            </a:r>
          </a:p>
          <a:p>
            <a:pPr lvl="1"/>
            <a:r>
              <a:rPr lang="en-US" dirty="0" smtClean="0"/>
              <a:t>To install a package</a:t>
            </a:r>
          </a:p>
          <a:p>
            <a:pPr lvl="2"/>
            <a:r>
              <a:rPr lang="en-US" dirty="0" smtClean="0"/>
              <a:t>Rpm –I &lt;name of package&gt;</a:t>
            </a:r>
          </a:p>
          <a:p>
            <a:pPr lvl="1"/>
            <a:r>
              <a:rPr lang="en-US" dirty="0" smtClean="0"/>
              <a:t>To uninstall a package</a:t>
            </a:r>
          </a:p>
          <a:p>
            <a:pPr lvl="2"/>
            <a:r>
              <a:rPr lang="en-US" dirty="0" smtClean="0"/>
              <a:t>Rpm –e &lt;name of package&gt;</a:t>
            </a:r>
          </a:p>
          <a:p>
            <a:pPr lvl="1"/>
            <a:r>
              <a:rPr lang="en-US" dirty="0" smtClean="0"/>
              <a:t>to list only a certain package if it is installed</a:t>
            </a:r>
          </a:p>
          <a:p>
            <a:pPr lvl="2"/>
            <a:r>
              <a:rPr lang="en-US" dirty="0" smtClean="0"/>
              <a:t>Rpm –</a:t>
            </a:r>
            <a:r>
              <a:rPr lang="en-US" dirty="0" err="1" smtClean="0"/>
              <a:t>qa</a:t>
            </a:r>
            <a:r>
              <a:rPr lang="en-US" dirty="0" smtClean="0"/>
              <a:t> | </a:t>
            </a:r>
            <a:r>
              <a:rPr lang="en-US" dirty="0" err="1" smtClean="0"/>
              <a:t>grep</a:t>
            </a:r>
            <a:r>
              <a:rPr lang="en-US" dirty="0" smtClean="0"/>
              <a:t> &lt;name of a program&gt;</a:t>
            </a:r>
          </a:p>
          <a:p>
            <a:r>
              <a:rPr lang="en-US" dirty="0" smtClean="0"/>
              <a:t>YUM</a:t>
            </a:r>
          </a:p>
          <a:p>
            <a:pPr lvl="1"/>
            <a:r>
              <a:rPr lang="en-US" dirty="0" err="1" smtClean="0"/>
              <a:t>Yellowdog</a:t>
            </a:r>
            <a:r>
              <a:rPr lang="en-US" dirty="0" smtClean="0"/>
              <a:t> Update Manager</a:t>
            </a:r>
          </a:p>
          <a:p>
            <a:pPr lvl="1"/>
            <a:r>
              <a:rPr lang="en-US" dirty="0" smtClean="0"/>
              <a:t>Automatically “tries” to find the right RPM and installs it</a:t>
            </a:r>
          </a:p>
          <a:p>
            <a:pPr lvl="1"/>
            <a:r>
              <a:rPr lang="en-US" dirty="0" smtClean="0"/>
              <a:t>To install </a:t>
            </a:r>
          </a:p>
          <a:p>
            <a:pPr lvl="2"/>
            <a:r>
              <a:rPr lang="en-US" dirty="0" smtClean="0"/>
              <a:t>Yum install &lt;name of program&gt;</a:t>
            </a:r>
          </a:p>
          <a:p>
            <a:pPr lvl="1"/>
            <a:r>
              <a:rPr lang="en-US" dirty="0" smtClean="0"/>
              <a:t>To uninstall</a:t>
            </a:r>
          </a:p>
          <a:p>
            <a:pPr lvl="2"/>
            <a:r>
              <a:rPr lang="en-US" dirty="0" smtClean="0"/>
              <a:t>Yum remove &lt;name of program&gt;</a:t>
            </a:r>
          </a:p>
          <a:p>
            <a:r>
              <a:rPr lang="en-US" dirty="0" smtClean="0"/>
              <a:t>APT-GET</a:t>
            </a:r>
          </a:p>
          <a:p>
            <a:pPr lvl="1"/>
            <a:r>
              <a:rPr lang="en-US" dirty="0" smtClean="0"/>
              <a:t>Advanced Package Tool</a:t>
            </a:r>
          </a:p>
          <a:p>
            <a:pPr lvl="1"/>
            <a:r>
              <a:rPr lang="en-US" dirty="0" smtClean="0"/>
              <a:t>Same as YUM but for </a:t>
            </a:r>
            <a:r>
              <a:rPr lang="en-US" dirty="0" err="1" smtClean="0"/>
              <a:t>Debian</a:t>
            </a:r>
            <a:r>
              <a:rPr lang="en-US" dirty="0" smtClean="0"/>
              <a:t> </a:t>
            </a:r>
            <a:r>
              <a:rPr lang="en-US" smtClean="0"/>
              <a:t>based systems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Packages and Managers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</a:rPr>
              <a:t>Konrad Hammel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Intro To Sangoma Technologies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</TotalTime>
  <Words>464</Words>
  <Application>Microsoft Office PowerPoint</Application>
  <PresentationFormat>On-screen Show (4:3)</PresentationFormat>
  <Paragraphs>82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Introduction to Linux</vt:lpstr>
      <vt:lpstr>Linux</vt:lpstr>
      <vt:lpstr>Linux Distros</vt:lpstr>
      <vt:lpstr>Linux File Structure</vt:lpstr>
      <vt:lpstr>Linux Packages and Managers</vt:lpstr>
      <vt:lpstr>Thank you.  Konrad Hammel</vt:lpstr>
      <vt:lpstr>Slide 7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Valued Acer Customer</cp:lastModifiedBy>
  <cp:revision>142</cp:revision>
  <dcterms:created xsi:type="dcterms:W3CDTF">2008-10-15T15:26:30Z</dcterms:created>
  <dcterms:modified xsi:type="dcterms:W3CDTF">2009-01-09T16:43:04Z</dcterms:modified>
</cp:coreProperties>
</file>