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2" r:id="rId3"/>
    <p:sldId id="277" r:id="rId4"/>
    <p:sldId id="273" r:id="rId5"/>
    <p:sldId id="274" r:id="rId6"/>
    <p:sldId id="275" r:id="rId7"/>
    <p:sldId id="276" r:id="rId8"/>
    <p:sldId id="278" r:id="rId9"/>
    <p:sldId id="279" r:id="rId10"/>
    <p:sldId id="280" r:id="rId11"/>
    <p:sldId id="281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470" autoAdjust="0"/>
    <p:restoredTop sz="94628" autoAdjust="0"/>
  </p:normalViewPr>
  <p:slideViewPr>
    <p:cSldViewPr>
      <p:cViewPr>
        <p:scale>
          <a:sx n="90" d="100"/>
          <a:sy n="90" d="100"/>
        </p:scale>
        <p:origin x="-181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7608E-A9C4-437B-A8E8-20718BEDEF6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B620C-DAC5-4BD2-918A-54F5ACEB85DD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8D3D9E-437F-40AA-B7F4-DDD2DBEE5E36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Wanpipe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Field Applications Engineer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Wanpipe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/>
            <a:r>
              <a:rPr lang="en-US" dirty="0" smtClean="0"/>
              <a:t>Very easy…just run the “Setup” script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Download the latest beta or stable from wiki.sangoma.com to /</a:t>
            </a:r>
            <a:r>
              <a:rPr lang="en-US" dirty="0" err="1" smtClean="0"/>
              <a:t>usr</a:t>
            </a:r>
            <a:r>
              <a:rPr lang="en-US" dirty="0" smtClean="0"/>
              <a:t>/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Untar</a:t>
            </a:r>
            <a:r>
              <a:rPr lang="en-US" dirty="0" smtClean="0"/>
              <a:t> the source files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Enter the newly created directory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Start the install script “Setup”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Answer “Yes” or the default to all questions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Select your mode of operation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Answer “Yes” or the default to all questions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Wanpipe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</a:rPr>
              <a:t>Konrad Hammel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Sangoma’s Suite of hardware drivers</a:t>
            </a:r>
          </a:p>
          <a:p>
            <a:r>
              <a:rPr lang="en-US" dirty="0" smtClean="0"/>
              <a:t>Set of utilities to configure, start, stop, and manage Sangoma hardware</a:t>
            </a:r>
          </a:p>
          <a:p>
            <a:pPr lvl="1"/>
            <a:r>
              <a:rPr lang="en-US" dirty="0" err="1" smtClean="0"/>
              <a:t>Wancfg</a:t>
            </a:r>
            <a:endParaRPr lang="en-US" dirty="0" smtClean="0"/>
          </a:p>
          <a:p>
            <a:pPr lvl="1"/>
            <a:r>
              <a:rPr lang="en-US" dirty="0" smtClean="0"/>
              <a:t>Wanrouter</a:t>
            </a:r>
          </a:p>
          <a:p>
            <a:pPr lvl="1"/>
            <a:r>
              <a:rPr lang="en-US" dirty="0" err="1" smtClean="0"/>
              <a:t>wanpipemon</a:t>
            </a:r>
            <a:endParaRPr lang="en-US" dirty="0" smtClean="0"/>
          </a:p>
          <a:p>
            <a:r>
              <a:rPr lang="en-US" dirty="0" smtClean="0"/>
              <a:t>Voice and Data APIs</a:t>
            </a:r>
          </a:p>
          <a:p>
            <a:r>
              <a:rPr lang="en-US" dirty="0" smtClean="0"/>
              <a:t>Documentation for drivers, utilities and APIs</a:t>
            </a:r>
          </a:p>
          <a:p>
            <a:r>
              <a:rPr lang="en-US" dirty="0" smtClean="0"/>
              <a:t>Sample configuration files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Wanpipe?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Utility to create </a:t>
            </a:r>
            <a:r>
              <a:rPr lang="en-US" dirty="0" smtClean="0"/>
              <a:t>configuration files </a:t>
            </a:r>
            <a:r>
              <a:rPr lang="en-US" dirty="0" smtClean="0"/>
              <a:t>for the various Sangoma cards</a:t>
            </a:r>
          </a:p>
          <a:p>
            <a:r>
              <a:rPr lang="en-US" dirty="0" smtClean="0"/>
              <a:t>Each mode of operation as </a:t>
            </a:r>
            <a:r>
              <a:rPr lang="en-US" dirty="0" smtClean="0"/>
              <a:t>it’s own </a:t>
            </a:r>
            <a:r>
              <a:rPr lang="en-US" dirty="0" smtClean="0"/>
              <a:t>variation</a:t>
            </a:r>
          </a:p>
          <a:p>
            <a:pPr lvl="1"/>
            <a:r>
              <a:rPr lang="en-US" dirty="0" smtClean="0"/>
              <a:t>Zaptel mode (TDM Voice) -&gt; </a:t>
            </a:r>
            <a:r>
              <a:rPr lang="en-US" dirty="0" err="1" smtClean="0"/>
              <a:t>wancfg_zaptel</a:t>
            </a:r>
            <a:endParaRPr lang="en-US" dirty="0" smtClean="0"/>
          </a:p>
          <a:p>
            <a:pPr lvl="1"/>
            <a:r>
              <a:rPr lang="en-US" dirty="0" smtClean="0"/>
              <a:t>SMG Mode -&gt; </a:t>
            </a:r>
            <a:r>
              <a:rPr lang="en-US" dirty="0" err="1" smtClean="0"/>
              <a:t>wancfg_smg</a:t>
            </a:r>
            <a:endParaRPr lang="en-US" dirty="0" smtClean="0"/>
          </a:p>
          <a:p>
            <a:pPr lvl="1"/>
            <a:r>
              <a:rPr lang="en-US" dirty="0" smtClean="0"/>
              <a:t>TDM Voice API -&gt; </a:t>
            </a:r>
            <a:r>
              <a:rPr lang="en-US" dirty="0" err="1" smtClean="0"/>
              <a:t>wancfg_tdmapi</a:t>
            </a:r>
            <a:endParaRPr lang="en-US" dirty="0" smtClean="0"/>
          </a:p>
          <a:p>
            <a:pPr lvl="1"/>
            <a:r>
              <a:rPr lang="en-US" dirty="0" smtClean="0"/>
              <a:t>Data routing -&gt; </a:t>
            </a:r>
            <a:r>
              <a:rPr lang="en-US" dirty="0" err="1" smtClean="0"/>
              <a:t>wancfg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wancfg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“wanrouter start/stop/restart”</a:t>
            </a:r>
          </a:p>
          <a:p>
            <a:pPr lvl="1"/>
            <a:r>
              <a:rPr lang="en-US" dirty="0" smtClean="0"/>
              <a:t>Starts, stops, and </a:t>
            </a:r>
            <a:r>
              <a:rPr lang="en-US" dirty="0" smtClean="0"/>
              <a:t>restarts </a:t>
            </a:r>
            <a:r>
              <a:rPr lang="en-US" dirty="0" smtClean="0"/>
              <a:t>all configured ports by loading the correct kernel modules and then applying the configuration for each port</a:t>
            </a:r>
          </a:p>
          <a:p>
            <a:r>
              <a:rPr lang="en-US" dirty="0" smtClean="0"/>
              <a:t>“wanrouter </a:t>
            </a:r>
            <a:r>
              <a:rPr lang="en-US" dirty="0" err="1" smtClean="0"/>
              <a:t>hwprobe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Shows all Sangoma cards installed in the system and recognized by the current Wanpipe drivers</a:t>
            </a:r>
          </a:p>
          <a:p>
            <a:r>
              <a:rPr lang="en-US" dirty="0" smtClean="0"/>
              <a:t>“wanrouter </a:t>
            </a:r>
            <a:r>
              <a:rPr lang="en-US" dirty="0" err="1" smtClean="0"/>
              <a:t>hwprobe</a:t>
            </a:r>
            <a:r>
              <a:rPr lang="en-US" dirty="0" smtClean="0"/>
              <a:t> verbose”</a:t>
            </a:r>
          </a:p>
          <a:p>
            <a:pPr lvl="1"/>
            <a:r>
              <a:rPr lang="en-US" dirty="0" smtClean="0"/>
              <a:t>A more detailed view of the Sangoma hardware installed including FXO/FXS modules, BRI modules, and LIU model number</a:t>
            </a:r>
          </a:p>
          <a:p>
            <a:r>
              <a:rPr lang="en-US" dirty="0" smtClean="0"/>
              <a:t>“wanrouter status”</a:t>
            </a:r>
          </a:p>
          <a:p>
            <a:pPr lvl="1"/>
            <a:r>
              <a:rPr lang="en-US" dirty="0" smtClean="0"/>
              <a:t>Shows the state of all running ports.</a:t>
            </a:r>
          </a:p>
          <a:p>
            <a:r>
              <a:rPr lang="en-US" dirty="0" smtClean="0"/>
              <a:t>“wanrouter version”</a:t>
            </a:r>
          </a:p>
          <a:p>
            <a:pPr lvl="1"/>
            <a:r>
              <a:rPr lang="en-US" dirty="0" smtClean="0"/>
              <a:t>Shows the version of the currently installed driver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wanrouter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–p aft”</a:t>
            </a:r>
          </a:p>
          <a:p>
            <a:pPr lvl="1"/>
            <a:r>
              <a:rPr lang="en-US" dirty="0" smtClean="0"/>
              <a:t>Display all the possible command variation for AFT cards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–g”</a:t>
            </a:r>
          </a:p>
          <a:p>
            <a:pPr lvl="1"/>
            <a:r>
              <a:rPr lang="en-US" dirty="0" smtClean="0"/>
              <a:t>Graphical version of the command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–I w1g1 –c Ta”</a:t>
            </a:r>
          </a:p>
          <a:p>
            <a:pPr lvl="1"/>
            <a:r>
              <a:rPr lang="en-US" dirty="0" smtClean="0"/>
              <a:t>Show the line alarms for a T1/E1/J1 port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–I w1g1 –c </a:t>
            </a:r>
            <a:r>
              <a:rPr lang="en-US" dirty="0" err="1" smtClean="0"/>
              <a:t>tr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Show a raw line trace for the interface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–I w1g1 –c </a:t>
            </a:r>
            <a:r>
              <a:rPr lang="en-US" dirty="0" err="1" smtClean="0"/>
              <a:t>astats</a:t>
            </a:r>
            <a:r>
              <a:rPr lang="en-US" dirty="0" smtClean="0"/>
              <a:t> –m 1”</a:t>
            </a:r>
          </a:p>
          <a:p>
            <a:pPr lvl="1"/>
            <a:r>
              <a:rPr lang="en-US" dirty="0" smtClean="0"/>
              <a:t>Show the voltage on analog module 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wanpipemon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All configuration files are kept at /etc/</a:t>
            </a:r>
            <a:r>
              <a:rPr lang="en-US" dirty="0" err="1" smtClean="0"/>
              <a:t>wanpipe</a:t>
            </a:r>
            <a:r>
              <a:rPr lang="en-US" dirty="0" smtClean="0"/>
              <a:t>/</a:t>
            </a:r>
          </a:p>
          <a:p>
            <a:r>
              <a:rPr lang="en-US" dirty="0" smtClean="0"/>
              <a:t>Important files and sub-directories:</a:t>
            </a:r>
          </a:p>
          <a:p>
            <a:pPr lvl="1"/>
            <a:r>
              <a:rPr lang="en-US" dirty="0" err="1" smtClean="0"/>
              <a:t>Wanrouter.rc</a:t>
            </a:r>
            <a:endParaRPr lang="en-US" dirty="0" smtClean="0"/>
          </a:p>
          <a:p>
            <a:pPr lvl="2"/>
            <a:r>
              <a:rPr lang="en-US" dirty="0" smtClean="0"/>
              <a:t>Global configuration options. i.e. order in which the ports will be started in</a:t>
            </a:r>
          </a:p>
          <a:p>
            <a:pPr lvl="1"/>
            <a:r>
              <a:rPr lang="en-US" dirty="0" err="1" smtClean="0"/>
              <a:t>wanpipeX.conf</a:t>
            </a:r>
            <a:endParaRPr lang="en-US" dirty="0" smtClean="0"/>
          </a:p>
          <a:p>
            <a:pPr lvl="2"/>
            <a:r>
              <a:rPr lang="en-US" dirty="0" smtClean="0"/>
              <a:t>Configuration file for a port/card</a:t>
            </a:r>
          </a:p>
          <a:p>
            <a:pPr lvl="1"/>
            <a:r>
              <a:rPr lang="en-US" dirty="0" err="1" smtClean="0"/>
              <a:t>Smg_bri.conf</a:t>
            </a:r>
            <a:endParaRPr lang="en-US" dirty="0" smtClean="0"/>
          </a:p>
          <a:p>
            <a:pPr lvl="2"/>
            <a:r>
              <a:rPr lang="en-US" dirty="0" smtClean="0"/>
              <a:t>BRI configuration file for SMG</a:t>
            </a:r>
          </a:p>
          <a:p>
            <a:pPr lvl="1"/>
            <a:r>
              <a:rPr lang="en-US" dirty="0" smtClean="0"/>
              <a:t>scripts/</a:t>
            </a:r>
          </a:p>
          <a:p>
            <a:pPr lvl="2"/>
            <a:r>
              <a:rPr lang="en-US" dirty="0" smtClean="0"/>
              <a:t>Can contain a “start” and “stop” script that will be run after starting and before stopping the ports</a:t>
            </a:r>
          </a:p>
          <a:p>
            <a:pPr lvl="1"/>
            <a:r>
              <a:rPr lang="en-US" dirty="0" err="1" smtClean="0"/>
              <a:t>Api</a:t>
            </a:r>
            <a:r>
              <a:rPr lang="en-US" dirty="0" smtClean="0"/>
              <a:t>/</a:t>
            </a:r>
          </a:p>
          <a:p>
            <a:pPr lvl="2"/>
            <a:r>
              <a:rPr lang="en-US" dirty="0" smtClean="0"/>
              <a:t>Location of API documentation and sample applications</a:t>
            </a:r>
          </a:p>
          <a:p>
            <a:pPr lvl="1"/>
            <a:r>
              <a:rPr lang="en-US" dirty="0" err="1" smtClean="0"/>
              <a:t>Util</a:t>
            </a:r>
            <a:r>
              <a:rPr lang="en-US" dirty="0" smtClean="0"/>
              <a:t>/</a:t>
            </a:r>
            <a:r>
              <a:rPr lang="en-US" dirty="0" err="1" smtClean="0"/>
              <a:t>wan_aftup</a:t>
            </a:r>
            <a:r>
              <a:rPr lang="en-US" dirty="0" smtClean="0"/>
              <a:t>/</a:t>
            </a:r>
          </a:p>
          <a:p>
            <a:pPr lvl="2"/>
            <a:r>
              <a:rPr lang="en-US" dirty="0" smtClean="0"/>
              <a:t>Firmware update utility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Files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One file for each:</a:t>
            </a:r>
          </a:p>
          <a:p>
            <a:pPr lvl="1"/>
            <a:r>
              <a:rPr lang="en-US" dirty="0" smtClean="0"/>
              <a:t>A10X, A14X port</a:t>
            </a:r>
          </a:p>
          <a:p>
            <a:pPr lvl="1"/>
            <a:r>
              <a:rPr lang="en-US" dirty="0" smtClean="0"/>
              <a:t>A200/A400/A500/B600/B700 card</a:t>
            </a:r>
          </a:p>
          <a:p>
            <a:pPr lvl="1"/>
            <a:r>
              <a:rPr lang="en-US" dirty="0" smtClean="0"/>
              <a:t>USB-FXO device</a:t>
            </a:r>
          </a:p>
          <a:p>
            <a:r>
              <a:rPr lang="en-US" dirty="0" smtClean="0"/>
              <a:t>File consists of 4 sections:</a:t>
            </a:r>
          </a:p>
          <a:p>
            <a:pPr lvl="1"/>
            <a:r>
              <a:rPr lang="en-US" dirty="0" smtClean="0"/>
              <a:t>Device definition</a:t>
            </a:r>
          </a:p>
          <a:p>
            <a:pPr lvl="1"/>
            <a:r>
              <a:rPr lang="en-US" dirty="0" smtClean="0"/>
              <a:t>Interface definition</a:t>
            </a:r>
          </a:p>
          <a:p>
            <a:pPr lvl="1"/>
            <a:r>
              <a:rPr lang="en-US" dirty="0" smtClean="0"/>
              <a:t>Global device options</a:t>
            </a:r>
          </a:p>
          <a:p>
            <a:pPr lvl="1"/>
            <a:r>
              <a:rPr lang="en-US" dirty="0" smtClean="0"/>
              <a:t>Interface specific options</a:t>
            </a:r>
          </a:p>
          <a:p>
            <a:r>
              <a:rPr lang="en-US" dirty="0" smtClean="0"/>
              <a:t>http://wiki.sangoma.com/Wanpipe-Asterisk-Configuration-File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wanpipeX.conf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1147</TotalTime>
  <Words>529</Words>
  <Application>Microsoft Office PowerPoint</Application>
  <PresentationFormat>On-screen Show (4:3)</PresentationFormat>
  <Paragraphs>130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Introduction to Wanpipe</vt:lpstr>
      <vt:lpstr>What is Wanpipe?</vt:lpstr>
      <vt:lpstr>Commands</vt:lpstr>
      <vt:lpstr>wancfg</vt:lpstr>
      <vt:lpstr>wanrouter</vt:lpstr>
      <vt:lpstr>wanpipemon</vt:lpstr>
      <vt:lpstr>Files</vt:lpstr>
      <vt:lpstr>Configuration Files</vt:lpstr>
      <vt:lpstr>wanpipeX.conf</vt:lpstr>
      <vt:lpstr>Installing Wanpipe</vt:lpstr>
      <vt:lpstr>Installing Wanpipe</vt:lpstr>
      <vt:lpstr>Thank you.  Konrad Hammel</vt:lpstr>
      <vt:lpstr>Slide 13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Valued Acer Customer</cp:lastModifiedBy>
  <cp:revision>150</cp:revision>
  <dcterms:created xsi:type="dcterms:W3CDTF">2008-10-15T15:26:30Z</dcterms:created>
  <dcterms:modified xsi:type="dcterms:W3CDTF">2009-01-09T16:46:34Z</dcterms:modified>
</cp:coreProperties>
</file>