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8" autoAdjust="0"/>
  </p:normalViewPr>
  <p:slideViewPr>
    <p:cSldViewPr>
      <p:cViewPr>
        <p:scale>
          <a:sx n="70" d="100"/>
          <a:sy n="70" d="100"/>
        </p:scale>
        <p:origin x="-217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SS7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Links</a:t>
            </a:r>
          </a:p>
          <a:p>
            <a:pPr lvl="1"/>
            <a:r>
              <a:rPr lang="en-US" dirty="0" smtClean="0"/>
              <a:t>Link between an SSP and a secondary mated STP</a:t>
            </a:r>
          </a:p>
          <a:p>
            <a:pPr lvl="1"/>
            <a:r>
              <a:rPr lang="en-US" dirty="0" smtClean="0"/>
              <a:t>“E” stands for Extended Link</a:t>
            </a:r>
          </a:p>
          <a:p>
            <a:r>
              <a:rPr lang="en-US" dirty="0" smtClean="0"/>
              <a:t>F Links</a:t>
            </a:r>
          </a:p>
          <a:p>
            <a:pPr lvl="1"/>
            <a:r>
              <a:rPr lang="en-US" dirty="0" smtClean="0"/>
              <a:t>Link between 2 SSPs</a:t>
            </a:r>
          </a:p>
          <a:p>
            <a:pPr lvl="1"/>
            <a:r>
              <a:rPr lang="en-US" dirty="0" smtClean="0"/>
              <a:t>“F” stands for Fully Associated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-B-D-E-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4907" y="1600200"/>
            <a:ext cx="5094186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5 Basic messages to establish a connected between 2 end points</a:t>
            </a:r>
          </a:p>
          <a:p>
            <a:r>
              <a:rPr lang="en-US" dirty="0" smtClean="0"/>
              <a:t>IAM</a:t>
            </a:r>
          </a:p>
          <a:p>
            <a:pPr lvl="1"/>
            <a:r>
              <a:rPr lang="en-US" dirty="0" smtClean="0"/>
              <a:t>Initial Address Message</a:t>
            </a:r>
          </a:p>
          <a:p>
            <a:pPr lvl="1"/>
            <a:r>
              <a:rPr lang="en-US" dirty="0" smtClean="0"/>
              <a:t>Requests the call/connection</a:t>
            </a:r>
          </a:p>
          <a:p>
            <a:r>
              <a:rPr lang="en-US" dirty="0" smtClean="0"/>
              <a:t>ACM</a:t>
            </a:r>
          </a:p>
          <a:p>
            <a:pPr lvl="1"/>
            <a:r>
              <a:rPr lang="en-US" dirty="0" smtClean="0"/>
              <a:t>Address Complete Message</a:t>
            </a:r>
          </a:p>
          <a:p>
            <a:pPr lvl="1"/>
            <a:r>
              <a:rPr lang="en-US" dirty="0" smtClean="0"/>
              <a:t>Confirms reception of IAM</a:t>
            </a:r>
          </a:p>
          <a:p>
            <a:r>
              <a:rPr lang="en-US" dirty="0" smtClean="0"/>
              <a:t>ANM</a:t>
            </a:r>
          </a:p>
          <a:p>
            <a:pPr lvl="1"/>
            <a:r>
              <a:rPr lang="en-US" dirty="0" smtClean="0"/>
              <a:t>Answer Message</a:t>
            </a:r>
          </a:p>
          <a:p>
            <a:pPr lvl="1"/>
            <a:r>
              <a:rPr lang="en-US" dirty="0" smtClean="0"/>
              <a:t>Confirms the route of the voice (which CICs to use)</a:t>
            </a:r>
          </a:p>
          <a:p>
            <a:r>
              <a:rPr lang="en-US" dirty="0" smtClean="0"/>
              <a:t>REL</a:t>
            </a:r>
          </a:p>
          <a:p>
            <a:pPr lvl="1"/>
            <a:r>
              <a:rPr lang="en-US" dirty="0" smtClean="0"/>
              <a:t>Release Message</a:t>
            </a:r>
          </a:p>
          <a:p>
            <a:pPr lvl="1"/>
            <a:r>
              <a:rPr lang="en-US" dirty="0" smtClean="0"/>
              <a:t>Requests an end to the call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RLC</a:t>
            </a:r>
          </a:p>
          <a:p>
            <a:pPr lvl="1"/>
            <a:r>
              <a:rPr lang="en-US" dirty="0" smtClean="0"/>
              <a:t>Release Complete Message</a:t>
            </a:r>
          </a:p>
          <a:p>
            <a:pPr lvl="1"/>
            <a:r>
              <a:rPr lang="en-US" dirty="0" smtClean="0"/>
              <a:t>Confirms the end of the call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Call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MTP1</a:t>
            </a:r>
          </a:p>
          <a:p>
            <a:pPr lvl="1"/>
            <a:r>
              <a:rPr lang="en-US" dirty="0" smtClean="0"/>
              <a:t>Physical layer</a:t>
            </a:r>
          </a:p>
          <a:p>
            <a:pPr lvl="1"/>
            <a:r>
              <a:rPr lang="en-US" dirty="0" smtClean="0"/>
              <a:t>DS-0 channel (56k or 64bit)</a:t>
            </a:r>
          </a:p>
          <a:p>
            <a:r>
              <a:rPr lang="en-US" dirty="0" smtClean="0"/>
              <a:t>MTP2</a:t>
            </a:r>
          </a:p>
          <a:p>
            <a:pPr lvl="1"/>
            <a:r>
              <a:rPr lang="en-US" dirty="0" smtClean="0"/>
              <a:t>Data Link Layer</a:t>
            </a:r>
          </a:p>
          <a:p>
            <a:pPr lvl="1"/>
            <a:r>
              <a:rPr lang="en-US" dirty="0" smtClean="0"/>
              <a:t>Ensures reliable transmission</a:t>
            </a:r>
          </a:p>
          <a:p>
            <a:pPr lvl="1"/>
            <a:r>
              <a:rPr lang="en-US" dirty="0" smtClean="0"/>
              <a:t>Error checking, flow control, and sequence checking</a:t>
            </a:r>
          </a:p>
          <a:p>
            <a:r>
              <a:rPr lang="en-US" dirty="0" smtClean="0"/>
              <a:t>MTP3</a:t>
            </a:r>
          </a:p>
          <a:p>
            <a:pPr lvl="1"/>
            <a:r>
              <a:rPr lang="en-US" dirty="0" smtClean="0"/>
              <a:t>Network Link Layer</a:t>
            </a:r>
          </a:p>
          <a:p>
            <a:pPr lvl="1"/>
            <a:r>
              <a:rPr lang="en-US" dirty="0" smtClean="0"/>
              <a:t>Ensures message delivery in the network</a:t>
            </a:r>
          </a:p>
          <a:p>
            <a:pPr lvl="1"/>
            <a:r>
              <a:rPr lang="en-US" dirty="0" smtClean="0"/>
              <a:t>Addressing, routing, and congestion control</a:t>
            </a:r>
          </a:p>
          <a:p>
            <a:r>
              <a:rPr lang="en-US" dirty="0" smtClean="0"/>
              <a:t>ISUP</a:t>
            </a:r>
          </a:p>
          <a:p>
            <a:pPr lvl="1"/>
            <a:r>
              <a:rPr lang="en-US" dirty="0" smtClean="0"/>
              <a:t>Application Layer</a:t>
            </a:r>
          </a:p>
          <a:p>
            <a:pPr lvl="1"/>
            <a:r>
              <a:rPr lang="en-US" dirty="0" smtClean="0"/>
              <a:t>Protocol that establishes calls between 2 end points</a:t>
            </a:r>
          </a:p>
          <a:p>
            <a:pPr lvl="1"/>
            <a:r>
              <a:rPr lang="en-US" dirty="0" smtClean="0"/>
              <a:t>Call setup, call information, and call tear down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Signaling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3 type of messages</a:t>
            </a:r>
          </a:p>
          <a:p>
            <a:r>
              <a:rPr lang="en-US" dirty="0" smtClean="0"/>
              <a:t>FISU</a:t>
            </a:r>
          </a:p>
          <a:p>
            <a:pPr lvl="1"/>
            <a:r>
              <a:rPr lang="en-US" dirty="0" smtClean="0"/>
              <a:t>Fill In Signal Units</a:t>
            </a:r>
          </a:p>
          <a:p>
            <a:pPr lvl="1"/>
            <a:r>
              <a:rPr lang="en-US" dirty="0" smtClean="0"/>
              <a:t>MTP2</a:t>
            </a:r>
          </a:p>
          <a:p>
            <a:pPr lvl="1"/>
            <a:r>
              <a:rPr lang="en-US" dirty="0" smtClean="0"/>
              <a:t>Sequence checking, error checking, and line filler</a:t>
            </a:r>
          </a:p>
          <a:p>
            <a:r>
              <a:rPr lang="en-US" dirty="0" smtClean="0"/>
              <a:t>LSSU</a:t>
            </a:r>
          </a:p>
          <a:p>
            <a:pPr lvl="1"/>
            <a:r>
              <a:rPr lang="en-US" dirty="0" smtClean="0"/>
              <a:t>Link Status Signal Units</a:t>
            </a:r>
          </a:p>
          <a:p>
            <a:pPr lvl="1"/>
            <a:r>
              <a:rPr lang="en-US" dirty="0" smtClean="0"/>
              <a:t>MTP2</a:t>
            </a:r>
          </a:p>
          <a:p>
            <a:pPr lvl="1"/>
            <a:r>
              <a:rPr lang="en-US" dirty="0" smtClean="0"/>
              <a:t>Signaling status messages</a:t>
            </a:r>
          </a:p>
          <a:p>
            <a:pPr lvl="1"/>
            <a:r>
              <a:rPr lang="en-US" dirty="0" smtClean="0"/>
              <a:t>Used to “align” or “sync” two points</a:t>
            </a:r>
          </a:p>
          <a:p>
            <a:r>
              <a:rPr lang="en-US" dirty="0" smtClean="0"/>
              <a:t>MSU</a:t>
            </a:r>
          </a:p>
          <a:p>
            <a:pPr lvl="1"/>
            <a:r>
              <a:rPr lang="en-US" dirty="0" smtClean="0"/>
              <a:t>Message Signal Units</a:t>
            </a:r>
          </a:p>
          <a:p>
            <a:pPr lvl="1"/>
            <a:r>
              <a:rPr lang="en-US" dirty="0" smtClean="0"/>
              <a:t>MTP3</a:t>
            </a:r>
          </a:p>
          <a:p>
            <a:pPr lvl="1"/>
            <a:r>
              <a:rPr lang="en-US" dirty="0" smtClean="0"/>
              <a:t>Carry all messages between points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Signaling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 types of addresses</a:t>
            </a:r>
          </a:p>
          <a:p>
            <a:r>
              <a:rPr lang="en-US" dirty="0" smtClean="0"/>
              <a:t>2 different styles of addresses</a:t>
            </a:r>
          </a:p>
          <a:p>
            <a:pPr lvl="1"/>
            <a:r>
              <a:rPr lang="en-US" dirty="0" smtClean="0"/>
              <a:t>ITU -&gt; Decimal Number…1234</a:t>
            </a:r>
          </a:p>
          <a:p>
            <a:pPr lvl="1"/>
            <a:r>
              <a:rPr lang="en-US" dirty="0" smtClean="0"/>
              <a:t>ANSI -&gt; Network-Cluster-Member…. </a:t>
            </a:r>
            <a:r>
              <a:rPr lang="en-US" smtClean="0"/>
              <a:t>1-2-3</a:t>
            </a:r>
            <a:endParaRPr lang="en-US" dirty="0" smtClean="0"/>
          </a:p>
          <a:p>
            <a:r>
              <a:rPr lang="en-US" dirty="0" smtClean="0"/>
              <a:t>SPC</a:t>
            </a:r>
          </a:p>
          <a:p>
            <a:pPr lvl="1"/>
            <a:r>
              <a:rPr lang="en-US" dirty="0" smtClean="0"/>
              <a:t>Self Point Code</a:t>
            </a:r>
          </a:p>
          <a:p>
            <a:pPr lvl="1"/>
            <a:r>
              <a:rPr lang="en-US" dirty="0" smtClean="0"/>
              <a:t>The address of the local system</a:t>
            </a:r>
          </a:p>
          <a:p>
            <a:r>
              <a:rPr lang="en-US" dirty="0" smtClean="0"/>
              <a:t>APC</a:t>
            </a:r>
          </a:p>
          <a:p>
            <a:pPr lvl="1"/>
            <a:r>
              <a:rPr lang="en-US" dirty="0" smtClean="0"/>
              <a:t>Adjacent Point Code</a:t>
            </a:r>
          </a:p>
          <a:p>
            <a:pPr lvl="1"/>
            <a:r>
              <a:rPr lang="en-US" dirty="0" smtClean="0"/>
              <a:t>Address of system on the other end of the signaling link</a:t>
            </a:r>
          </a:p>
          <a:p>
            <a:r>
              <a:rPr lang="en-US" dirty="0" smtClean="0"/>
              <a:t>DPC</a:t>
            </a:r>
          </a:p>
          <a:p>
            <a:pPr lvl="1"/>
            <a:r>
              <a:rPr lang="en-US" dirty="0" smtClean="0"/>
              <a:t>Destination Point Code</a:t>
            </a:r>
          </a:p>
          <a:p>
            <a:pPr lvl="1"/>
            <a:r>
              <a:rPr lang="en-US" dirty="0" smtClean="0"/>
              <a:t>Address of system that controls the voice CICs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SS7?</a:t>
            </a:r>
          </a:p>
          <a:p>
            <a:r>
              <a:rPr lang="en-US" dirty="0" smtClean="0"/>
              <a:t>SS7 Network Elements</a:t>
            </a:r>
          </a:p>
          <a:p>
            <a:pPr lvl="1"/>
            <a:r>
              <a:rPr lang="en-US" dirty="0" smtClean="0"/>
              <a:t>SCP, STP, and SSP</a:t>
            </a:r>
          </a:p>
          <a:p>
            <a:r>
              <a:rPr lang="en-US" dirty="0" smtClean="0"/>
              <a:t>SS7 Link Types</a:t>
            </a:r>
          </a:p>
          <a:p>
            <a:pPr lvl="1"/>
            <a:r>
              <a:rPr lang="en-US" dirty="0" smtClean="0"/>
              <a:t>A,B,C,D,E</a:t>
            </a:r>
            <a:r>
              <a:rPr lang="en-US" dirty="0" smtClean="0"/>
              <a:t>, and F links</a:t>
            </a:r>
          </a:p>
          <a:p>
            <a:r>
              <a:rPr lang="en-US" dirty="0" smtClean="0"/>
              <a:t>Basic Call Messages</a:t>
            </a:r>
          </a:p>
          <a:p>
            <a:pPr lvl="1"/>
            <a:r>
              <a:rPr lang="en-US" dirty="0" smtClean="0"/>
              <a:t>IAM, ACM</a:t>
            </a:r>
            <a:r>
              <a:rPr lang="en-US" dirty="0" smtClean="0"/>
              <a:t>, ANM, REL, and RLC</a:t>
            </a:r>
            <a:endParaRPr lang="en-US" dirty="0" smtClean="0"/>
          </a:p>
          <a:p>
            <a:r>
              <a:rPr lang="en-US" dirty="0" smtClean="0"/>
              <a:t>SS7 Signaling Stack</a:t>
            </a:r>
          </a:p>
          <a:p>
            <a:pPr lvl="1"/>
            <a:r>
              <a:rPr lang="en-US" dirty="0" smtClean="0"/>
              <a:t>MTP1, MTP2, MTP3, ISUP, and others</a:t>
            </a:r>
          </a:p>
          <a:p>
            <a:r>
              <a:rPr lang="en-US" dirty="0" smtClean="0"/>
              <a:t>SS7 Signaling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FISU, LSSU, and </a:t>
            </a:r>
            <a:r>
              <a:rPr lang="en-US" dirty="0" smtClean="0"/>
              <a:t>MSUs</a:t>
            </a:r>
            <a:endParaRPr lang="en-US" dirty="0" smtClean="0"/>
          </a:p>
          <a:p>
            <a:r>
              <a:rPr lang="en-US" dirty="0" smtClean="0"/>
              <a:t>SS7 Addressing</a:t>
            </a:r>
          </a:p>
          <a:p>
            <a:pPr lvl="1"/>
            <a:r>
              <a:rPr lang="en-US" dirty="0" smtClean="0"/>
              <a:t>SPC, DPC, and APC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Signaling System 7</a:t>
            </a:r>
          </a:p>
          <a:p>
            <a:pPr lvl="1"/>
            <a:r>
              <a:rPr lang="en-US" dirty="0" smtClean="0"/>
              <a:t>CCSS7, C7, number 7, CCIS7</a:t>
            </a:r>
          </a:p>
          <a:p>
            <a:r>
              <a:rPr lang="en-US" dirty="0" smtClean="0"/>
              <a:t>Official Standard by ITU in 1980</a:t>
            </a:r>
          </a:p>
          <a:p>
            <a:r>
              <a:rPr lang="en-US" dirty="0" smtClean="0"/>
              <a:t>Common Channel </a:t>
            </a:r>
            <a:r>
              <a:rPr lang="en-US" dirty="0" smtClean="0"/>
              <a:t>Signaling (CCS)</a:t>
            </a:r>
            <a:endParaRPr lang="en-US" dirty="0" smtClean="0"/>
          </a:p>
          <a:p>
            <a:pPr lvl="1"/>
            <a:r>
              <a:rPr lang="en-US" dirty="0" smtClean="0"/>
              <a:t>Signaling channel, CICs</a:t>
            </a:r>
          </a:p>
          <a:p>
            <a:r>
              <a:rPr lang="en-US" dirty="0" smtClean="0"/>
              <a:t>2 versions…ITU and ANSI</a:t>
            </a:r>
          </a:p>
          <a:p>
            <a:r>
              <a:rPr lang="en-US" dirty="0" smtClean="0"/>
              <a:t>Universal signaling via a suite of </a:t>
            </a:r>
            <a:r>
              <a:rPr lang="en-US" dirty="0" smtClean="0"/>
              <a:t>sub-protocols</a:t>
            </a:r>
          </a:p>
          <a:p>
            <a:pPr lvl="1"/>
            <a:r>
              <a:rPr lang="en-US" dirty="0" smtClean="0"/>
              <a:t>ISUP, TUP, DUP, etc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SS7?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types of Switches</a:t>
            </a:r>
          </a:p>
          <a:p>
            <a:r>
              <a:rPr lang="en-US" dirty="0" smtClean="0"/>
              <a:t>Signal Switching Points (SSP)</a:t>
            </a:r>
          </a:p>
          <a:p>
            <a:pPr lvl="1"/>
            <a:r>
              <a:rPr lang="en-US" dirty="0" smtClean="0"/>
              <a:t>Terminate signaling links</a:t>
            </a:r>
          </a:p>
          <a:p>
            <a:pPr lvl="1"/>
            <a:r>
              <a:rPr lang="en-US" dirty="0" smtClean="0"/>
              <a:t>Start, end, and switch calls</a:t>
            </a:r>
          </a:p>
          <a:p>
            <a:r>
              <a:rPr lang="en-US" dirty="0" smtClean="0"/>
              <a:t>Signal Transfer Points (STP)</a:t>
            </a:r>
          </a:p>
          <a:p>
            <a:pPr lvl="1"/>
            <a:r>
              <a:rPr lang="en-US" dirty="0" smtClean="0"/>
              <a:t>Main routing switches</a:t>
            </a:r>
          </a:p>
          <a:p>
            <a:r>
              <a:rPr lang="en-US" dirty="0" smtClean="0"/>
              <a:t>Signal Control Points (SCP)</a:t>
            </a:r>
          </a:p>
          <a:p>
            <a:pPr lvl="1"/>
            <a:r>
              <a:rPr lang="en-US" dirty="0" smtClean="0"/>
              <a:t>Switches attached to Databases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Network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Network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Basic Networ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112" y="1624806"/>
            <a:ext cx="7343775" cy="4476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Links</a:t>
            </a:r>
          </a:p>
          <a:p>
            <a:pPr lvl="1"/>
            <a:r>
              <a:rPr lang="en-US" dirty="0" smtClean="0"/>
              <a:t>Link between to end-points</a:t>
            </a:r>
          </a:p>
          <a:p>
            <a:pPr lvl="1"/>
            <a:r>
              <a:rPr lang="en-US" dirty="0" smtClean="0"/>
              <a:t>“A” stands for Access</a:t>
            </a:r>
          </a:p>
          <a:p>
            <a:pPr lvl="1"/>
            <a:r>
              <a:rPr lang="en-US" dirty="0" smtClean="0"/>
              <a:t>Purpose is to deliver signaling messages</a:t>
            </a:r>
          </a:p>
          <a:p>
            <a:pPr lvl="1"/>
            <a:r>
              <a:rPr lang="en-US" dirty="0" smtClean="0"/>
              <a:t>Connects an SSP to an STP</a:t>
            </a:r>
          </a:p>
          <a:p>
            <a:pPr lvl="1"/>
            <a:r>
              <a:rPr lang="en-US" dirty="0" smtClean="0"/>
              <a:t>Connects an SCP to an </a:t>
            </a:r>
            <a:r>
              <a:rPr lang="en-US" dirty="0" smtClean="0"/>
              <a:t>STP</a:t>
            </a:r>
          </a:p>
          <a:p>
            <a:r>
              <a:rPr lang="en-US" dirty="0" smtClean="0"/>
              <a:t>C Link</a:t>
            </a:r>
          </a:p>
          <a:p>
            <a:pPr lvl="1"/>
            <a:r>
              <a:rPr lang="en-US" dirty="0" smtClean="0"/>
              <a:t>Link between 2</a:t>
            </a:r>
            <a:r>
              <a:rPr lang="en-US" dirty="0" smtClean="0"/>
              <a:t> STPs (making them a “mated” pair)</a:t>
            </a:r>
            <a:endParaRPr lang="en-US" dirty="0" smtClean="0"/>
          </a:p>
          <a:p>
            <a:pPr lvl="1"/>
            <a:r>
              <a:rPr lang="en-US" dirty="0" smtClean="0"/>
              <a:t>“C” stands for Cross </a:t>
            </a:r>
            <a:r>
              <a:rPr lang="en-US" dirty="0" smtClean="0"/>
              <a:t>Link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112" y="1624806"/>
            <a:ext cx="7343775" cy="4476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Links</a:t>
            </a:r>
          </a:p>
          <a:p>
            <a:pPr lvl="1"/>
            <a:r>
              <a:rPr lang="en-US" dirty="0" smtClean="0"/>
              <a:t>Link between 2 mated STP pairs</a:t>
            </a:r>
          </a:p>
          <a:p>
            <a:pPr lvl="1"/>
            <a:r>
              <a:rPr lang="en-US" dirty="0" smtClean="0"/>
              <a:t>“B” stands for Bridge Link</a:t>
            </a:r>
          </a:p>
          <a:p>
            <a:r>
              <a:rPr lang="en-US" dirty="0" smtClean="0"/>
              <a:t>D Links</a:t>
            </a:r>
          </a:p>
          <a:p>
            <a:pPr lvl="1"/>
            <a:r>
              <a:rPr lang="en-US" dirty="0" smtClean="0"/>
              <a:t>Link between 2 mated STP pairs (different hierarchical levels)</a:t>
            </a:r>
          </a:p>
          <a:p>
            <a:pPr lvl="1"/>
            <a:r>
              <a:rPr lang="en-US" dirty="0" smtClean="0"/>
              <a:t>“D” stands for Diagonal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-B-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331" y="1600200"/>
            <a:ext cx="5739338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593</Words>
  <Application>Microsoft Office PowerPoint</Application>
  <PresentationFormat>On-screen Show (4:3)</PresentationFormat>
  <Paragraphs>176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Introduction to SS7</vt:lpstr>
      <vt:lpstr>Outline</vt:lpstr>
      <vt:lpstr>What is SS7?</vt:lpstr>
      <vt:lpstr>SS7 Network Elements</vt:lpstr>
      <vt:lpstr>SS7 Network Elements</vt:lpstr>
      <vt:lpstr>SS7 Link Types</vt:lpstr>
      <vt:lpstr>SS7 Link Types</vt:lpstr>
      <vt:lpstr>SS7 Link Types</vt:lpstr>
      <vt:lpstr>SS7 Link Types</vt:lpstr>
      <vt:lpstr>SS7 Link Types</vt:lpstr>
      <vt:lpstr>SS7 Link Types</vt:lpstr>
      <vt:lpstr>Basic Call Messages</vt:lpstr>
      <vt:lpstr>SS7 Signaling Stack</vt:lpstr>
      <vt:lpstr>SS7 Signaling Messages</vt:lpstr>
      <vt:lpstr>SS7 Addressing</vt:lpstr>
      <vt:lpstr>Thank you. </vt:lpstr>
      <vt:lpstr>Slide 17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Valued Acer Customer</cp:lastModifiedBy>
  <cp:revision>107</cp:revision>
  <dcterms:created xsi:type="dcterms:W3CDTF">2008-10-15T15:26:30Z</dcterms:created>
  <dcterms:modified xsi:type="dcterms:W3CDTF">2009-04-20T12:21:51Z</dcterms:modified>
</cp:coreProperties>
</file>