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6"/>
    <a:srgbClr val="6E9E2E"/>
    <a:srgbClr val="80848A"/>
    <a:srgbClr val="00588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8" autoAdjust="0"/>
  </p:normalViewPr>
  <p:slideViewPr>
    <p:cSldViewPr>
      <p:cViewPr>
        <p:scale>
          <a:sx n="70" d="100"/>
          <a:sy n="70" d="100"/>
        </p:scale>
        <p:origin x="-2178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4/20/2009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D3D9E-437F-40AA-B7F4-DDD2DBEE5E36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DDE896-FBD9-4F3F-BD29-05E97D063D97}" type="datetime1">
              <a:rPr lang="en-US" smtClean="0"/>
              <a:pPr/>
              <a:t>4/20/2009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New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6" r:id="rId3"/>
    <p:sldLayoutId id="2147483660" r:id="rId4"/>
    <p:sldLayoutId id="2147483665" r:id="rId5"/>
    <p:sldLayoutId id="2147483653" r:id="rId6"/>
    <p:sldLayoutId id="2147483655" r:id="rId7"/>
    <p:sldLayoutId id="2147483656" r:id="rId8"/>
    <p:sldLayoutId id="2147483659" r:id="rId9"/>
    <p:sldLayoutId id="2147483657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SMG-SS7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Konrad Hammel</a:t>
            </a:r>
          </a:p>
          <a:p>
            <a:r>
              <a:rPr lang="en-US" dirty="0" smtClean="0"/>
              <a:t>Sangoma 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SMG-SS7 Asterisk Architecture</a:t>
            </a:r>
          </a:p>
          <a:p>
            <a:r>
              <a:rPr lang="en-US" dirty="0" smtClean="0"/>
              <a:t>Wanpipe/TDM Voice API</a:t>
            </a:r>
          </a:p>
          <a:p>
            <a:r>
              <a:rPr lang="en-US" dirty="0" smtClean="0"/>
              <a:t>Ss7boxd</a:t>
            </a:r>
          </a:p>
          <a:p>
            <a:r>
              <a:rPr lang="en-US" dirty="0" smtClean="0"/>
              <a:t>Ss7boost</a:t>
            </a:r>
          </a:p>
          <a:p>
            <a:r>
              <a:rPr lang="en-US" dirty="0" smtClean="0"/>
              <a:t>Sangoma Media Gateway</a:t>
            </a:r>
          </a:p>
          <a:p>
            <a:r>
              <a:rPr lang="en-US" dirty="0" smtClean="0"/>
              <a:t>Chan_Woomera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MG-SS7 Architectu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9470" y="1600200"/>
            <a:ext cx="1725060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SMG-SS7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Wanpipe</a:t>
            </a:r>
          </a:p>
          <a:p>
            <a:pPr lvl="1"/>
            <a:r>
              <a:rPr lang="en-US" dirty="0" smtClean="0"/>
              <a:t>Hardware drivers that control data flow from hardware to kernel space</a:t>
            </a:r>
          </a:p>
          <a:p>
            <a:r>
              <a:rPr lang="en-US" dirty="0" smtClean="0"/>
              <a:t>TDM Voice API</a:t>
            </a:r>
          </a:p>
          <a:p>
            <a:pPr lvl="1"/>
            <a:r>
              <a:rPr lang="en-US" dirty="0" smtClean="0"/>
              <a:t>Sangoma’s API that allows user space access to voice channels</a:t>
            </a:r>
          </a:p>
          <a:p>
            <a:r>
              <a:rPr lang="en-US" dirty="0" smtClean="0"/>
              <a:t>XMTP2 API</a:t>
            </a:r>
          </a:p>
          <a:p>
            <a:pPr lvl="1"/>
            <a:r>
              <a:rPr lang="en-US" dirty="0" smtClean="0"/>
              <a:t>Open source kernel space API that controls the flow of MTP2 messages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Wanpipe/TDM Voice API/XMTP2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SS7Boxd and SS7boost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SS7boxd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Daemon that controls the XMTP2 API</a:t>
            </a:r>
          </a:p>
          <a:p>
            <a:r>
              <a:rPr lang="en-US" dirty="0" smtClean="0"/>
              <a:t>Configures and Controls the SS7 signaling links</a:t>
            </a:r>
          </a:p>
          <a:p>
            <a:r>
              <a:rPr lang="en-US" dirty="0" smtClean="0"/>
              <a:t>Establishes MTP2 and MTP3 Connections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SS7Boost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Daemon that handles ISUP</a:t>
            </a:r>
          </a:p>
          <a:p>
            <a:r>
              <a:rPr lang="en-US" dirty="0" smtClean="0"/>
              <a:t>Aware of Voice CICs and their location</a:t>
            </a:r>
          </a:p>
          <a:p>
            <a:r>
              <a:rPr lang="en-US" dirty="0" smtClean="0"/>
              <a:t>Handles call SS7 call generation and reception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between SS7 and soft-switch</a:t>
            </a:r>
          </a:p>
          <a:p>
            <a:r>
              <a:rPr lang="en-US" dirty="0" smtClean="0"/>
              <a:t>Controls flow of voice channels</a:t>
            </a:r>
          </a:p>
          <a:p>
            <a:r>
              <a:rPr lang="en-US" dirty="0" smtClean="0"/>
              <a:t>Handles DSP functions</a:t>
            </a:r>
          </a:p>
          <a:p>
            <a:r>
              <a:rPr lang="en-US" dirty="0" smtClean="0"/>
              <a:t>Communicates to SS7boost through the “Boost” protocol</a:t>
            </a:r>
          </a:p>
          <a:p>
            <a:r>
              <a:rPr lang="en-US" dirty="0" smtClean="0"/>
              <a:t>Communicates to soft-switch via an Woomera 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Sangoma Media Gateway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Asterisk Channel driver (Woomera Client)</a:t>
            </a:r>
          </a:p>
          <a:p>
            <a:r>
              <a:rPr lang="en-US" dirty="0" smtClean="0"/>
              <a:t>Uses TCP ports for signaling and UDP ports for audio</a:t>
            </a:r>
          </a:p>
          <a:p>
            <a:r>
              <a:rPr lang="en-US" dirty="0" smtClean="0"/>
              <a:t>Very simple Text based protocol</a:t>
            </a:r>
          </a:p>
          <a:p>
            <a:r>
              <a:rPr lang="en-US" dirty="0" smtClean="0"/>
              <a:t>Audio is encoded in U-law or A-law</a:t>
            </a:r>
          </a:p>
          <a:p>
            <a:r>
              <a:rPr lang="en-US" dirty="0" smtClean="0"/>
              <a:t>Forwards and Backwards Compatible</a:t>
            </a:r>
          </a:p>
          <a:p>
            <a:r>
              <a:rPr lang="en-US" dirty="0" smtClean="0"/>
              <a:t>Load balancing and distributed computing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Chan_Woomera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endParaRPr lang="en-US" sz="1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205</Words>
  <Application>Microsoft Office PowerPoint</Application>
  <PresentationFormat>On-screen Show (4:3)</PresentationFormat>
  <Paragraphs>67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Design</vt:lpstr>
      <vt:lpstr>Introduction to SMG-SS7</vt:lpstr>
      <vt:lpstr>Outline</vt:lpstr>
      <vt:lpstr>SMG-SS7 Architecture</vt:lpstr>
      <vt:lpstr>Wanpipe/TDM Voice API/XMTP2 API</vt:lpstr>
      <vt:lpstr>SS7Boxd and SS7boost</vt:lpstr>
      <vt:lpstr>Sangoma Media Gateway</vt:lpstr>
      <vt:lpstr>Chan_Woomera</vt:lpstr>
      <vt:lpstr>Thank you. </vt:lpstr>
      <vt:lpstr>Slide 9</vt:lpstr>
    </vt:vector>
  </TitlesOfParts>
  <Company>Sangoma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</dc:creator>
  <cp:lastModifiedBy>Valued Acer Customer</cp:lastModifiedBy>
  <cp:revision>98</cp:revision>
  <dcterms:created xsi:type="dcterms:W3CDTF">2008-10-15T15:26:30Z</dcterms:created>
  <dcterms:modified xsi:type="dcterms:W3CDTF">2009-04-20T12:52:43Z</dcterms:modified>
</cp:coreProperties>
</file>